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7877" r:id="rId1"/>
  </p:sldMasterIdLst>
  <p:notesMasterIdLst>
    <p:notesMasterId r:id="rId10"/>
  </p:notesMasterIdLst>
  <p:sldIdLst>
    <p:sldId id="5388" r:id="rId2"/>
    <p:sldId id="5389" r:id="rId3"/>
    <p:sldId id="5390" r:id="rId4"/>
    <p:sldId id="671" r:id="rId5"/>
    <p:sldId id="5391" r:id="rId6"/>
    <p:sldId id="672" r:id="rId7"/>
    <p:sldId id="5392" r:id="rId8"/>
    <p:sldId id="673" r:id="rId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  <a:srgbClr val="FFCC66"/>
    <a:srgbClr val="CC0000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3124" autoAdjust="0"/>
    <p:restoredTop sz="93792" autoAdjust="0"/>
  </p:normalViewPr>
  <p:slideViewPr>
    <p:cSldViewPr>
      <p:cViewPr>
        <p:scale>
          <a:sx n="60" d="100"/>
          <a:sy n="60" d="100"/>
        </p:scale>
        <p:origin x="-1422" y="-30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-2507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65B3A6-A626-4234-BEB8-81418E266991}" type="datetimeFigureOut">
              <a:rPr lang="en-US" smtClean="0"/>
              <a:t>1/16/2023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7952F9-AE52-48CF-A9AD-D4218A5891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77792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91B11B-7987-4EB0-9CE9-6C89092F285B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14710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08E61A-2647-4FBD-A4E0-8DEBDFEAE49E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85255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FD27F0-2526-418E-AB5B-4600618DDFD2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4999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7962DD-E25D-4C98-9DB2-91FC7DB35426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28670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6BFC57-22D9-401D-8E34-C0A93C70BA8A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4278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6CDA89-7E98-4035-952E-D2AABD56CA89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34466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B0FBDD-39E0-42BA-B556-B1D483197F69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2597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DABC2F-FBE4-4A82-B4CA-371AAD5CFE2D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88417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E9B2B1-467B-44EA-AF2E-A072A55834AF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40914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BA2042-A9C4-4FC4-A5B6-81142AC8EB73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76730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11E652-D9F4-490F-A676-16C0A53751B5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51605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 b="0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  <a:ea typeface="新細明體" panose="02020500000000000000" pitchFamily="18" charset="-120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b="0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  <a:ea typeface="新細明體" panose="02020500000000000000" pitchFamily="18" charset="-120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b="0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5F6D61CC-0E55-4311-AEA0-A4F906E30AA9}" type="slidenum">
              <a:rPr lang="en-US" altLang="en-US">
                <a:solidFill>
                  <a:srgbClr val="000000"/>
                </a:solidFill>
                <a:ea typeface="新細明體" panose="02020500000000000000" pitchFamily="18" charset="-120"/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  <a:ea typeface="新細明體" panose="02020500000000000000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257299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7878" r:id="rId1"/>
    <p:sldLayoutId id="2147487879" r:id="rId2"/>
    <p:sldLayoutId id="2147487880" r:id="rId3"/>
    <p:sldLayoutId id="2147487881" r:id="rId4"/>
    <p:sldLayoutId id="2147487882" r:id="rId5"/>
    <p:sldLayoutId id="2147487883" r:id="rId6"/>
    <p:sldLayoutId id="2147487884" r:id="rId7"/>
    <p:sldLayoutId id="2147487885" r:id="rId8"/>
    <p:sldLayoutId id="2147487886" r:id="rId9"/>
    <p:sldLayoutId id="2147487887" r:id="rId10"/>
    <p:sldLayoutId id="2147487888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>
            <a:lum/>
          </a:blip>
          <a:srcRect/>
          <a:stretch>
            <a:fillRect l="-25000" r="-2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3"/>
          <p:cNvSpPr>
            <a:spLocks noChangeArrowheads="1"/>
          </p:cNvSpPr>
          <p:nvPr/>
        </p:nvSpPr>
        <p:spPr bwMode="auto">
          <a:xfrm>
            <a:off x="19050" y="76200"/>
            <a:ext cx="9144000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600" b="1">
                <a:solidFill>
                  <a:srgbClr val="FFFF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3600" b="1">
                <a:solidFill>
                  <a:srgbClr val="FFFF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3600" b="1">
                <a:solidFill>
                  <a:srgbClr val="FFFF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3600" b="1">
                <a:solidFill>
                  <a:srgbClr val="FFFF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3600" b="1">
                <a:solidFill>
                  <a:srgbClr val="FFFF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FF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FF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FF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FF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ea typeface="PMingLiU" panose="02020500000000000000" pitchFamily="18" charset="-120"/>
                <a:cs typeface="Arial" panose="020B0604020202020204" pitchFamily="34" charset="0"/>
              </a:rPr>
              <a:t>一切献上歌</a:t>
            </a:r>
            <a:endParaRPr kumimoji="0" lang="en-US" altLang="zh-CN" sz="36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Arial" panose="020B0604020202020204" pitchFamily="34" charset="0"/>
              <a:ea typeface="PMingLiU" panose="02020500000000000000" pitchFamily="18" charset="-120"/>
              <a:cs typeface="Arial" panose="020B0604020202020204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6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ea typeface="PMingLiU" panose="02020500000000000000" pitchFamily="18" charset="-120"/>
                <a:cs typeface="Arial" panose="020B0604020202020204" pitchFamily="34" charset="0"/>
              </a:rPr>
              <a:t>I Surrender All</a:t>
            </a:r>
          </a:p>
        </p:txBody>
      </p:sp>
      <p:sp>
        <p:nvSpPr>
          <p:cNvPr id="2051" name="Rectangle 11"/>
          <p:cNvSpPr>
            <a:spLocks noChangeArrowheads="1"/>
          </p:cNvSpPr>
          <p:nvPr/>
        </p:nvSpPr>
        <p:spPr bwMode="auto">
          <a:xfrm>
            <a:off x="0" y="1566446"/>
            <a:ext cx="9144000" cy="52629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600" b="1">
                <a:solidFill>
                  <a:srgbClr val="FFFF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3600" b="1">
                <a:solidFill>
                  <a:srgbClr val="FFFF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3600" b="1">
                <a:solidFill>
                  <a:srgbClr val="FFFF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3600" b="1">
                <a:solidFill>
                  <a:srgbClr val="FFFF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3600" b="1">
                <a:solidFill>
                  <a:srgbClr val="FFFF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FF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FF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FF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FF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4800" b="0" i="0" u="none" strike="noStrike" kern="1200" cap="none" spc="0" normalizeH="0" baseline="0" noProof="0" dirty="0">
                <a:ln>
                  <a:noFill/>
                </a:ln>
                <a:solidFill>
                  <a:srgbClr val="FFFF66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主啊 我今完全献上</a:t>
            </a:r>
            <a:r>
              <a:rPr kumimoji="0" lang="en-US" sz="4800" b="0" i="0" u="none" strike="noStrike" kern="1200" cap="none" spc="0" normalizeH="0" baseline="0" noProof="0" dirty="0">
                <a:ln>
                  <a:noFill/>
                </a:ln>
                <a:solidFill>
                  <a:srgbClr val="FFFF66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/>
            </a:r>
            <a:br>
              <a:rPr kumimoji="0" lang="en-US" sz="4800" b="0" i="0" u="none" strike="noStrike" kern="1200" cap="none" spc="0" normalizeH="0" baseline="0" noProof="0" dirty="0">
                <a:ln>
                  <a:noFill/>
                </a:ln>
                <a:solidFill>
                  <a:srgbClr val="FFFF66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</a:br>
            <a:r>
              <a:rPr kumimoji="0" lang="zh-CN" altLang="en-US" sz="4800" b="0" i="0" u="none" strike="noStrike" kern="1200" cap="none" spc="0" normalizeH="0" baseline="0" noProof="0" dirty="0">
                <a:ln>
                  <a:noFill/>
                </a:ln>
                <a:solidFill>
                  <a:srgbClr val="FFFF66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一切所有都归你</a:t>
            </a:r>
            <a:r>
              <a:rPr kumimoji="0" lang="en-US" sz="4800" b="0" i="0" u="none" strike="noStrike" kern="1200" cap="none" spc="0" normalizeH="0" baseline="0" noProof="0" dirty="0">
                <a:ln>
                  <a:noFill/>
                </a:ln>
                <a:solidFill>
                  <a:srgbClr val="FFFF66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/>
            </a:r>
            <a:br>
              <a:rPr kumimoji="0" lang="en-US" sz="4800" b="0" i="0" u="none" strike="noStrike" kern="1200" cap="none" spc="0" normalizeH="0" baseline="0" noProof="0" dirty="0">
                <a:ln>
                  <a:noFill/>
                </a:ln>
                <a:solidFill>
                  <a:srgbClr val="FFFF66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</a:br>
            <a:r>
              <a:rPr kumimoji="0" lang="zh-CN" altLang="en-US" sz="4800" b="0" i="0" u="none" strike="noStrike" kern="1200" cap="none" spc="0" normalizeH="0" baseline="0" noProof="0" dirty="0">
                <a:ln>
                  <a:noFill/>
                </a:ln>
                <a:solidFill>
                  <a:srgbClr val="FFFF66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我要永远爱你靠你</a:t>
            </a:r>
            <a:r>
              <a:rPr kumimoji="0" lang="en-US" sz="4800" b="0" i="0" u="none" strike="noStrike" kern="1200" cap="none" spc="0" normalizeH="0" baseline="0" noProof="0" dirty="0">
                <a:ln>
                  <a:noFill/>
                </a:ln>
                <a:solidFill>
                  <a:srgbClr val="FFFF66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/>
            </a:r>
            <a:br>
              <a:rPr kumimoji="0" lang="en-US" sz="4800" b="0" i="0" u="none" strike="noStrike" kern="1200" cap="none" spc="0" normalizeH="0" baseline="0" noProof="0" dirty="0">
                <a:ln>
                  <a:noFill/>
                </a:ln>
                <a:solidFill>
                  <a:srgbClr val="FFFF66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</a:br>
            <a:r>
              <a:rPr kumimoji="0" lang="zh-CN" altLang="en-US" sz="4800" b="0" i="0" u="none" strike="noStrike" kern="1200" cap="none" spc="0" normalizeH="0" baseline="0" noProof="0" dirty="0">
                <a:ln>
                  <a:noFill/>
                </a:ln>
                <a:solidFill>
                  <a:srgbClr val="FFFF66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日日与你不分离</a:t>
            </a:r>
            <a:endParaRPr kumimoji="0" lang="en-US" altLang="zh-CN" sz="4800" b="0" i="0" u="none" strike="noStrike" kern="1200" cap="none" spc="0" normalizeH="0" baseline="0" noProof="0" dirty="0">
              <a:ln>
                <a:noFill/>
              </a:ln>
              <a:solidFill>
                <a:srgbClr val="FFFF66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FFFF66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All to Jesus, I surrender;</a:t>
            </a:r>
            <a:b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FFFF66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</a:b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FFFF66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All to Him I freely give;</a:t>
            </a:r>
            <a:b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FFFF66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</a:b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FFFF66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I will ever love and trust Him,</a:t>
            </a:r>
            <a:b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FFFF66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</a:b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FFFF66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In His presence daily live.</a:t>
            </a:r>
            <a:endParaRPr kumimoji="0" lang="en-US" altLang="zh-TW" sz="36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華康標楷體"/>
              <a:ea typeface="PMingLiU" panose="02020500000000000000" pitchFamily="18" charset="-12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55168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>
            <a:lum/>
          </a:blip>
          <a:srcRect/>
          <a:stretch>
            <a:fillRect l="-25000" r="-2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11"/>
          <p:cNvSpPr>
            <a:spLocks noChangeArrowheads="1"/>
          </p:cNvSpPr>
          <p:nvPr/>
        </p:nvSpPr>
        <p:spPr bwMode="auto">
          <a:xfrm>
            <a:off x="0" y="735955"/>
            <a:ext cx="9144000" cy="58785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600" b="1">
                <a:solidFill>
                  <a:srgbClr val="FFFF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3600" b="1">
                <a:solidFill>
                  <a:srgbClr val="FFFF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3600" b="1">
                <a:solidFill>
                  <a:srgbClr val="FFFF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3600" b="1">
                <a:solidFill>
                  <a:srgbClr val="FFFF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3600" b="1">
                <a:solidFill>
                  <a:srgbClr val="FFFF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FF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FF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FF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FF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4800" b="0" i="0" u="none" strike="noStrike" kern="1200" cap="none" spc="0" normalizeH="0" baseline="0" noProof="0" dirty="0">
                <a:ln>
                  <a:noFill/>
                </a:ln>
                <a:solidFill>
                  <a:srgbClr val="FFFF66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一切全献上</a:t>
            </a:r>
            <a:r>
              <a:rPr kumimoji="0" lang="en-US" sz="4800" b="0" i="0" u="none" strike="noStrike" kern="1200" cap="none" spc="0" normalizeH="0" baseline="0" noProof="0" dirty="0">
                <a:ln>
                  <a:noFill/>
                </a:ln>
                <a:solidFill>
                  <a:srgbClr val="FFFF66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/>
            </a:r>
            <a:br>
              <a:rPr kumimoji="0" lang="en-US" sz="4800" b="0" i="0" u="none" strike="noStrike" kern="1200" cap="none" spc="0" normalizeH="0" baseline="0" noProof="0" dirty="0">
                <a:ln>
                  <a:noFill/>
                </a:ln>
                <a:solidFill>
                  <a:srgbClr val="FFFF66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</a:br>
            <a:r>
              <a:rPr kumimoji="0" lang="zh-CN" altLang="en-US" sz="4800" b="0" i="0" u="none" strike="noStrike" kern="1200" cap="none" spc="0" normalizeH="0" baseline="0" noProof="0" dirty="0">
                <a:ln>
                  <a:noFill/>
                </a:ln>
                <a:solidFill>
                  <a:srgbClr val="FFFF66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一切全献上</a:t>
            </a:r>
            <a:r>
              <a:rPr kumimoji="0" lang="en-US" sz="4800" b="0" i="0" u="none" strike="noStrike" kern="1200" cap="none" spc="0" normalizeH="0" baseline="0" noProof="0" dirty="0">
                <a:ln>
                  <a:noFill/>
                </a:ln>
                <a:solidFill>
                  <a:srgbClr val="FFFF66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/>
            </a:r>
            <a:br>
              <a:rPr kumimoji="0" lang="en-US" sz="4800" b="0" i="0" u="none" strike="noStrike" kern="1200" cap="none" spc="0" normalizeH="0" baseline="0" noProof="0" dirty="0">
                <a:ln>
                  <a:noFill/>
                </a:ln>
                <a:solidFill>
                  <a:srgbClr val="FFFF66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</a:br>
            <a:r>
              <a:rPr kumimoji="0" lang="zh-CN" altLang="en-US" sz="4800" b="0" i="0" u="none" strike="noStrike" kern="1200" cap="none" spc="0" normalizeH="0" baseline="0" noProof="0" dirty="0">
                <a:ln>
                  <a:noFill/>
                </a:ln>
                <a:solidFill>
                  <a:srgbClr val="FFFF66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我将所有全归耶稣</a:t>
            </a:r>
            <a:r>
              <a:rPr kumimoji="0" lang="en-US" sz="4800" b="0" i="0" u="none" strike="noStrike" kern="1200" cap="none" spc="0" normalizeH="0" baseline="0" noProof="0" dirty="0">
                <a:ln>
                  <a:noFill/>
                </a:ln>
                <a:solidFill>
                  <a:srgbClr val="FFFF66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/>
            </a:r>
            <a:br>
              <a:rPr kumimoji="0" lang="en-US" sz="4800" b="0" i="0" u="none" strike="noStrike" kern="1200" cap="none" spc="0" normalizeH="0" baseline="0" noProof="0" dirty="0">
                <a:ln>
                  <a:noFill/>
                </a:ln>
                <a:solidFill>
                  <a:srgbClr val="FFFF66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</a:br>
            <a:r>
              <a:rPr kumimoji="0" lang="zh-CN" altLang="en-US" sz="4800" b="0" i="0" u="none" strike="noStrike" kern="1200" cap="none" spc="0" normalizeH="0" baseline="0" noProof="0" dirty="0">
                <a:ln>
                  <a:noFill/>
                </a:ln>
                <a:solidFill>
                  <a:srgbClr val="FFFF66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一切全献上</a:t>
            </a:r>
            <a:endParaRPr kumimoji="0" lang="en-US" altLang="zh-CN" sz="4800" b="0" i="0" u="none" strike="noStrike" kern="1200" cap="none" spc="0" normalizeH="0" baseline="0" noProof="0" dirty="0">
              <a:ln>
                <a:noFill/>
              </a:ln>
              <a:solidFill>
                <a:srgbClr val="FFFF66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CN" sz="4000" b="0" i="0" u="none" strike="noStrike" kern="1200" cap="none" spc="0" normalizeH="0" baseline="0" noProof="0" dirty="0">
              <a:ln>
                <a:noFill/>
              </a:ln>
              <a:solidFill>
                <a:srgbClr val="FFFF66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FFFF66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I surrender all, I surrender all,</a:t>
            </a:r>
            <a:b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FFFF66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</a:b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FFFF66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All to Thee, my blessed Savior,</a:t>
            </a:r>
            <a:b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FFFF66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</a:b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FFFF66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I surrender all.</a:t>
            </a:r>
            <a:endParaRPr kumimoji="0" lang="en-US" altLang="zh-CN" sz="3600" b="0" i="0" u="none" strike="noStrike" kern="1200" cap="none" spc="0" normalizeH="0" baseline="0" noProof="0" dirty="0">
              <a:ln>
                <a:noFill/>
              </a:ln>
              <a:solidFill>
                <a:srgbClr val="FFFF66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TW" sz="36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華康標楷體"/>
              <a:ea typeface="PMingLiU" panose="02020500000000000000" pitchFamily="18" charset="-12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84999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>
            <a:lum/>
          </a:blip>
          <a:srcRect/>
          <a:stretch>
            <a:fillRect l="-25000" r="-2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11"/>
          <p:cNvSpPr>
            <a:spLocks noChangeArrowheads="1"/>
          </p:cNvSpPr>
          <p:nvPr/>
        </p:nvSpPr>
        <p:spPr bwMode="auto">
          <a:xfrm>
            <a:off x="0" y="685800"/>
            <a:ext cx="9144000" cy="58785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600" b="1">
                <a:solidFill>
                  <a:srgbClr val="FFFF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3600" b="1">
                <a:solidFill>
                  <a:srgbClr val="FFFF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3600" b="1">
                <a:solidFill>
                  <a:srgbClr val="FFFF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3600" b="1">
                <a:solidFill>
                  <a:srgbClr val="FFFF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3600" b="1">
                <a:solidFill>
                  <a:srgbClr val="FFFF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FF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FF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FF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FF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4800" b="0" i="0" u="none" strike="noStrike" kern="1200" cap="none" spc="0" normalizeH="0" baseline="0" noProof="0" dirty="0">
                <a:ln>
                  <a:noFill/>
                </a:ln>
                <a:solidFill>
                  <a:srgbClr val="FFFF66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主啊 我今完全献上</a:t>
            </a:r>
            <a:r>
              <a:rPr kumimoji="0" lang="en-US" sz="4800" b="0" i="0" u="none" strike="noStrike" kern="1200" cap="none" spc="0" normalizeH="0" baseline="0" noProof="0" dirty="0">
                <a:ln>
                  <a:noFill/>
                </a:ln>
                <a:solidFill>
                  <a:srgbClr val="FFFF66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/>
            </a:r>
            <a:br>
              <a:rPr kumimoji="0" lang="en-US" sz="4800" b="0" i="0" u="none" strike="noStrike" kern="1200" cap="none" spc="0" normalizeH="0" baseline="0" noProof="0" dirty="0">
                <a:ln>
                  <a:noFill/>
                </a:ln>
                <a:solidFill>
                  <a:srgbClr val="FFFF66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</a:br>
            <a:r>
              <a:rPr kumimoji="0" lang="zh-CN" altLang="en-US" sz="4800" b="0" i="0" u="none" strike="noStrike" kern="1200" cap="none" spc="0" normalizeH="0" baseline="0" noProof="0" dirty="0">
                <a:ln>
                  <a:noFill/>
                </a:ln>
                <a:solidFill>
                  <a:srgbClr val="FFFF66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在你脚前俯伏拜</a:t>
            </a:r>
            <a:r>
              <a:rPr kumimoji="0" lang="en-US" sz="4800" b="0" i="0" u="none" strike="noStrike" kern="1200" cap="none" spc="0" normalizeH="0" baseline="0" noProof="0" dirty="0">
                <a:ln>
                  <a:noFill/>
                </a:ln>
                <a:solidFill>
                  <a:srgbClr val="FFFF66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/>
            </a:r>
            <a:br>
              <a:rPr kumimoji="0" lang="en-US" sz="4800" b="0" i="0" u="none" strike="noStrike" kern="1200" cap="none" spc="0" normalizeH="0" baseline="0" noProof="0" dirty="0">
                <a:ln>
                  <a:noFill/>
                </a:ln>
                <a:solidFill>
                  <a:srgbClr val="FFFF66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</a:br>
            <a:r>
              <a:rPr kumimoji="0" lang="zh-CN" altLang="en-US" sz="4800" b="0" i="0" u="none" strike="noStrike" kern="1200" cap="none" spc="0" normalizeH="0" baseline="0" noProof="0" dirty="0">
                <a:ln>
                  <a:noFill/>
                </a:ln>
                <a:solidFill>
                  <a:srgbClr val="FFFF66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世上荣华已经丢弃</a:t>
            </a:r>
            <a:r>
              <a:rPr kumimoji="0" lang="en-US" sz="4800" b="0" i="0" u="none" strike="noStrike" kern="1200" cap="none" spc="0" normalizeH="0" baseline="0" noProof="0" dirty="0">
                <a:ln>
                  <a:noFill/>
                </a:ln>
                <a:solidFill>
                  <a:srgbClr val="FFFF66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/>
            </a:r>
            <a:br>
              <a:rPr kumimoji="0" lang="en-US" sz="4800" b="0" i="0" u="none" strike="noStrike" kern="1200" cap="none" spc="0" normalizeH="0" baseline="0" noProof="0" dirty="0">
                <a:ln>
                  <a:noFill/>
                </a:ln>
                <a:solidFill>
                  <a:srgbClr val="FFFF66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</a:br>
            <a:r>
              <a:rPr kumimoji="0" lang="zh-CN" altLang="en-US" sz="4800" b="0" i="0" u="none" strike="noStrike" kern="1200" cap="none" spc="0" normalizeH="0" baseline="0" noProof="0" dirty="0">
                <a:ln>
                  <a:noFill/>
                </a:ln>
                <a:solidFill>
                  <a:srgbClr val="FFFF66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因蒙救主召我来</a:t>
            </a:r>
            <a:endParaRPr kumimoji="0" lang="en-US" altLang="zh-CN" sz="4800" b="0" i="0" u="none" strike="noStrike" kern="1200" cap="none" spc="0" normalizeH="0" baseline="0" noProof="0" dirty="0">
              <a:ln>
                <a:noFill/>
              </a:ln>
              <a:solidFill>
                <a:srgbClr val="FFFF66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srgbClr val="FFFF66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FFFF66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All to Jesus I surrender;</a:t>
            </a:r>
            <a:b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FFFF66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</a:b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FFFF66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Humbly at His feet I bow,</a:t>
            </a:r>
            <a:b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FFFF66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</a:b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FFFF66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Worldly pleasures all forsaken;</a:t>
            </a:r>
            <a:b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FFFF66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</a:b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FFFF66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Take me, Jesus, take me now.</a:t>
            </a:r>
            <a:endParaRPr kumimoji="0" lang="en-US" altLang="zh-TW" sz="36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華康標楷體"/>
              <a:ea typeface="PMingLiU" panose="02020500000000000000" pitchFamily="18" charset="-12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01327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>
            <a:lum/>
          </a:blip>
          <a:srcRect/>
          <a:stretch>
            <a:fillRect l="-25000" r="-2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11"/>
          <p:cNvSpPr>
            <a:spLocks noChangeArrowheads="1"/>
          </p:cNvSpPr>
          <p:nvPr/>
        </p:nvSpPr>
        <p:spPr bwMode="auto">
          <a:xfrm>
            <a:off x="0" y="735955"/>
            <a:ext cx="9144000" cy="58785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600" b="1">
                <a:solidFill>
                  <a:srgbClr val="FFFF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3600" b="1">
                <a:solidFill>
                  <a:srgbClr val="FFFF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3600" b="1">
                <a:solidFill>
                  <a:srgbClr val="FFFF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3600" b="1">
                <a:solidFill>
                  <a:srgbClr val="FFFF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3600" b="1">
                <a:solidFill>
                  <a:srgbClr val="FFFF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FF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FF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FF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FF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4800" b="0" i="0" u="none" strike="noStrike" kern="1200" cap="none" spc="0" normalizeH="0" baseline="0" noProof="0" dirty="0">
                <a:ln>
                  <a:noFill/>
                </a:ln>
                <a:solidFill>
                  <a:srgbClr val="FFFF66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一切全献上</a:t>
            </a:r>
            <a:r>
              <a:rPr kumimoji="0" lang="en-US" sz="4800" b="0" i="0" u="none" strike="noStrike" kern="1200" cap="none" spc="0" normalizeH="0" baseline="0" noProof="0" dirty="0">
                <a:ln>
                  <a:noFill/>
                </a:ln>
                <a:solidFill>
                  <a:srgbClr val="FFFF66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/>
            </a:r>
            <a:br>
              <a:rPr kumimoji="0" lang="en-US" sz="4800" b="0" i="0" u="none" strike="noStrike" kern="1200" cap="none" spc="0" normalizeH="0" baseline="0" noProof="0" dirty="0">
                <a:ln>
                  <a:noFill/>
                </a:ln>
                <a:solidFill>
                  <a:srgbClr val="FFFF66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</a:br>
            <a:r>
              <a:rPr kumimoji="0" lang="zh-CN" altLang="en-US" sz="4800" b="0" i="0" u="none" strike="noStrike" kern="1200" cap="none" spc="0" normalizeH="0" baseline="0" noProof="0" dirty="0">
                <a:ln>
                  <a:noFill/>
                </a:ln>
                <a:solidFill>
                  <a:srgbClr val="FFFF66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一切全献上</a:t>
            </a:r>
            <a:r>
              <a:rPr kumimoji="0" lang="en-US" sz="4800" b="0" i="0" u="none" strike="noStrike" kern="1200" cap="none" spc="0" normalizeH="0" baseline="0" noProof="0" dirty="0">
                <a:ln>
                  <a:noFill/>
                </a:ln>
                <a:solidFill>
                  <a:srgbClr val="FFFF66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/>
            </a:r>
            <a:br>
              <a:rPr kumimoji="0" lang="en-US" sz="4800" b="0" i="0" u="none" strike="noStrike" kern="1200" cap="none" spc="0" normalizeH="0" baseline="0" noProof="0" dirty="0">
                <a:ln>
                  <a:noFill/>
                </a:ln>
                <a:solidFill>
                  <a:srgbClr val="FFFF66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</a:br>
            <a:r>
              <a:rPr kumimoji="0" lang="zh-CN" altLang="en-US" sz="4800" b="0" i="0" u="none" strike="noStrike" kern="1200" cap="none" spc="0" normalizeH="0" baseline="0" noProof="0" dirty="0">
                <a:ln>
                  <a:noFill/>
                </a:ln>
                <a:solidFill>
                  <a:srgbClr val="FFFF66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我将所有全归耶稣</a:t>
            </a:r>
            <a:r>
              <a:rPr kumimoji="0" lang="en-US" sz="4800" b="0" i="0" u="none" strike="noStrike" kern="1200" cap="none" spc="0" normalizeH="0" baseline="0" noProof="0" dirty="0">
                <a:ln>
                  <a:noFill/>
                </a:ln>
                <a:solidFill>
                  <a:srgbClr val="FFFF66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/>
            </a:r>
            <a:br>
              <a:rPr kumimoji="0" lang="en-US" sz="4800" b="0" i="0" u="none" strike="noStrike" kern="1200" cap="none" spc="0" normalizeH="0" baseline="0" noProof="0" dirty="0">
                <a:ln>
                  <a:noFill/>
                </a:ln>
                <a:solidFill>
                  <a:srgbClr val="FFFF66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</a:br>
            <a:r>
              <a:rPr kumimoji="0" lang="zh-CN" altLang="en-US" sz="4800" b="0" i="0" u="none" strike="noStrike" kern="1200" cap="none" spc="0" normalizeH="0" baseline="0" noProof="0" dirty="0">
                <a:ln>
                  <a:noFill/>
                </a:ln>
                <a:solidFill>
                  <a:srgbClr val="FFFF66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一切全献上</a:t>
            </a:r>
            <a:endParaRPr kumimoji="0" lang="en-US" altLang="zh-CN" sz="4800" b="0" i="0" u="none" strike="noStrike" kern="1200" cap="none" spc="0" normalizeH="0" baseline="0" noProof="0" dirty="0">
              <a:ln>
                <a:noFill/>
              </a:ln>
              <a:solidFill>
                <a:srgbClr val="FFFF66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CN" sz="4000" b="0" i="0" u="none" strike="noStrike" kern="1200" cap="none" spc="0" normalizeH="0" baseline="0" noProof="0" dirty="0">
              <a:ln>
                <a:noFill/>
              </a:ln>
              <a:solidFill>
                <a:srgbClr val="FFFF66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FFFF66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I surrender all, I surrender all,</a:t>
            </a:r>
            <a:b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FFFF66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</a:b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FFFF66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All to Thee, my blessed Savior,</a:t>
            </a:r>
            <a:b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FFFF66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</a:b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FFFF66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I surrender all.</a:t>
            </a:r>
            <a:endParaRPr kumimoji="0" lang="en-US" altLang="zh-CN" sz="3600" b="0" i="0" u="none" strike="noStrike" kern="1200" cap="none" spc="0" normalizeH="0" baseline="0" noProof="0" dirty="0">
              <a:ln>
                <a:noFill/>
              </a:ln>
              <a:solidFill>
                <a:srgbClr val="FFFF66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TW" sz="36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華康標楷體"/>
              <a:ea typeface="PMingLiU" panose="02020500000000000000" pitchFamily="18" charset="-12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08039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>
            <a:lum/>
          </a:blip>
          <a:srcRect/>
          <a:stretch>
            <a:fillRect l="-25000" r="-2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11"/>
          <p:cNvSpPr>
            <a:spLocks noChangeArrowheads="1"/>
          </p:cNvSpPr>
          <p:nvPr/>
        </p:nvSpPr>
        <p:spPr bwMode="auto">
          <a:xfrm>
            <a:off x="0" y="609600"/>
            <a:ext cx="9144000" cy="58785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600" b="1">
                <a:solidFill>
                  <a:srgbClr val="FFFF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3600" b="1">
                <a:solidFill>
                  <a:srgbClr val="FFFF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3600" b="1">
                <a:solidFill>
                  <a:srgbClr val="FFFF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3600" b="1">
                <a:solidFill>
                  <a:srgbClr val="FFFF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3600" b="1">
                <a:solidFill>
                  <a:srgbClr val="FFFF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FF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FF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FF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FF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4800" b="0" i="0" u="none" strike="noStrike" kern="1200" cap="none" spc="0" normalizeH="0" baseline="0" noProof="0" dirty="0">
                <a:ln>
                  <a:noFill/>
                </a:ln>
                <a:solidFill>
                  <a:srgbClr val="FFFF66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主啊 我今完全献上</a:t>
            </a:r>
            <a:r>
              <a:rPr kumimoji="0" lang="en-US" sz="4800" b="0" i="0" u="none" strike="noStrike" kern="1200" cap="none" spc="0" normalizeH="0" baseline="0" noProof="0" dirty="0">
                <a:ln>
                  <a:noFill/>
                </a:ln>
                <a:solidFill>
                  <a:srgbClr val="FFFF66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/>
            </a:r>
            <a:br>
              <a:rPr kumimoji="0" lang="en-US" sz="4800" b="0" i="0" u="none" strike="noStrike" kern="1200" cap="none" spc="0" normalizeH="0" baseline="0" noProof="0" dirty="0">
                <a:ln>
                  <a:noFill/>
                </a:ln>
                <a:solidFill>
                  <a:srgbClr val="FFFF66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</a:br>
            <a:r>
              <a:rPr kumimoji="0" lang="zh-CN" altLang="en-US" sz="4800" b="0" i="0" u="none" strike="noStrike" kern="1200" cap="none" spc="0" normalizeH="0" baseline="0" noProof="0" dirty="0">
                <a:ln>
                  <a:noFill/>
                </a:ln>
                <a:solidFill>
                  <a:srgbClr val="FFFF66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心灵身体都归你</a:t>
            </a:r>
            <a:r>
              <a:rPr kumimoji="0" lang="en-US" sz="4800" b="0" i="0" u="none" strike="noStrike" kern="1200" cap="none" spc="0" normalizeH="0" baseline="0" noProof="0" dirty="0">
                <a:ln>
                  <a:noFill/>
                </a:ln>
                <a:solidFill>
                  <a:srgbClr val="FFFF66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/>
            </a:r>
            <a:br>
              <a:rPr kumimoji="0" lang="en-US" sz="4800" b="0" i="0" u="none" strike="noStrike" kern="1200" cap="none" spc="0" normalizeH="0" baseline="0" noProof="0" dirty="0">
                <a:ln>
                  <a:noFill/>
                </a:ln>
                <a:solidFill>
                  <a:srgbClr val="FFFF66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</a:br>
            <a:r>
              <a:rPr kumimoji="0" lang="zh-CN" altLang="en-US" sz="4800" b="0" i="0" u="none" strike="noStrike" kern="1200" cap="none" spc="0" normalizeH="0" baseline="0" noProof="0" dirty="0">
                <a:ln>
                  <a:noFill/>
                </a:ln>
                <a:solidFill>
                  <a:srgbClr val="FFFF66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圣灵感化常在我心</a:t>
            </a:r>
            <a:r>
              <a:rPr kumimoji="0" lang="en-US" sz="4800" b="0" i="0" u="none" strike="noStrike" kern="1200" cap="none" spc="0" normalizeH="0" baseline="0" noProof="0" dirty="0">
                <a:ln>
                  <a:noFill/>
                </a:ln>
                <a:solidFill>
                  <a:srgbClr val="FFFF66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/>
            </a:r>
            <a:br>
              <a:rPr kumimoji="0" lang="en-US" sz="4800" b="0" i="0" u="none" strike="noStrike" kern="1200" cap="none" spc="0" normalizeH="0" baseline="0" noProof="0" dirty="0">
                <a:ln>
                  <a:noFill/>
                </a:ln>
                <a:solidFill>
                  <a:srgbClr val="FFFF66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</a:br>
            <a:r>
              <a:rPr kumimoji="0" lang="zh-CN" altLang="en-US" sz="4800" b="0" i="0" u="none" strike="noStrike" kern="1200" cap="none" spc="0" normalizeH="0" baseline="0" noProof="0" dirty="0">
                <a:ln>
                  <a:noFill/>
                </a:ln>
                <a:solidFill>
                  <a:srgbClr val="FFFF66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使我真知我属你</a:t>
            </a:r>
            <a:endParaRPr kumimoji="0" lang="en-US" altLang="zh-CN" sz="4800" b="0" i="0" u="none" strike="noStrike" kern="1200" cap="none" spc="0" normalizeH="0" baseline="0" noProof="0" dirty="0">
              <a:ln>
                <a:noFill/>
              </a:ln>
              <a:solidFill>
                <a:srgbClr val="FFFF66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CN" sz="4000" b="0" i="0" u="none" strike="noStrike" kern="1200" cap="none" spc="0" normalizeH="0" baseline="0" noProof="0" dirty="0">
              <a:ln>
                <a:noFill/>
              </a:ln>
              <a:solidFill>
                <a:srgbClr val="FFFF66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FFFF66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All to Jesus, I surrender;</a:t>
            </a:r>
            <a:b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FFFF66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</a:b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FFFF66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Make me, Savior, wholly Thine;</a:t>
            </a:r>
            <a:b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FFFF66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</a:b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FFFF66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Let me feel the Holy Spirit,</a:t>
            </a:r>
            <a:b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FFFF66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</a:b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FFFF66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Truly know that Thou art mine.</a:t>
            </a:r>
            <a:endParaRPr kumimoji="0" lang="en-US" altLang="zh-CN" sz="3600" b="0" i="0" u="none" strike="noStrike" kern="1200" cap="none" spc="0" normalizeH="0" baseline="0" noProof="0" dirty="0">
              <a:ln>
                <a:noFill/>
              </a:ln>
              <a:solidFill>
                <a:srgbClr val="FFFF66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61229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>
            <a:lum/>
          </a:blip>
          <a:srcRect/>
          <a:stretch>
            <a:fillRect l="-25000" r="-2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11"/>
          <p:cNvSpPr>
            <a:spLocks noChangeArrowheads="1"/>
          </p:cNvSpPr>
          <p:nvPr/>
        </p:nvSpPr>
        <p:spPr bwMode="auto">
          <a:xfrm>
            <a:off x="0" y="735955"/>
            <a:ext cx="9144000" cy="58785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600" b="1">
                <a:solidFill>
                  <a:srgbClr val="FFFF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3600" b="1">
                <a:solidFill>
                  <a:srgbClr val="FFFF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3600" b="1">
                <a:solidFill>
                  <a:srgbClr val="FFFF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3600" b="1">
                <a:solidFill>
                  <a:srgbClr val="FFFF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3600" b="1">
                <a:solidFill>
                  <a:srgbClr val="FFFF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FF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FF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FF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FF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4800" b="0" i="0" u="none" strike="noStrike" kern="1200" cap="none" spc="0" normalizeH="0" baseline="0" noProof="0" dirty="0">
                <a:ln>
                  <a:noFill/>
                </a:ln>
                <a:solidFill>
                  <a:srgbClr val="FFFF66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一切全献上</a:t>
            </a:r>
            <a:r>
              <a:rPr kumimoji="0" lang="en-US" sz="4800" b="0" i="0" u="none" strike="noStrike" kern="1200" cap="none" spc="0" normalizeH="0" baseline="0" noProof="0" dirty="0">
                <a:ln>
                  <a:noFill/>
                </a:ln>
                <a:solidFill>
                  <a:srgbClr val="FFFF66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/>
            </a:r>
            <a:br>
              <a:rPr kumimoji="0" lang="en-US" sz="4800" b="0" i="0" u="none" strike="noStrike" kern="1200" cap="none" spc="0" normalizeH="0" baseline="0" noProof="0" dirty="0">
                <a:ln>
                  <a:noFill/>
                </a:ln>
                <a:solidFill>
                  <a:srgbClr val="FFFF66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</a:br>
            <a:r>
              <a:rPr kumimoji="0" lang="zh-CN" altLang="en-US" sz="4800" b="0" i="0" u="none" strike="noStrike" kern="1200" cap="none" spc="0" normalizeH="0" baseline="0" noProof="0" dirty="0">
                <a:ln>
                  <a:noFill/>
                </a:ln>
                <a:solidFill>
                  <a:srgbClr val="FFFF66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一切全献上</a:t>
            </a:r>
            <a:r>
              <a:rPr kumimoji="0" lang="en-US" sz="4800" b="0" i="0" u="none" strike="noStrike" kern="1200" cap="none" spc="0" normalizeH="0" baseline="0" noProof="0" dirty="0">
                <a:ln>
                  <a:noFill/>
                </a:ln>
                <a:solidFill>
                  <a:srgbClr val="FFFF66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/>
            </a:r>
            <a:br>
              <a:rPr kumimoji="0" lang="en-US" sz="4800" b="0" i="0" u="none" strike="noStrike" kern="1200" cap="none" spc="0" normalizeH="0" baseline="0" noProof="0" dirty="0">
                <a:ln>
                  <a:noFill/>
                </a:ln>
                <a:solidFill>
                  <a:srgbClr val="FFFF66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</a:br>
            <a:r>
              <a:rPr kumimoji="0" lang="zh-CN" altLang="en-US" sz="4800" b="0" i="0" u="none" strike="noStrike" kern="1200" cap="none" spc="0" normalizeH="0" baseline="0" noProof="0" dirty="0">
                <a:ln>
                  <a:noFill/>
                </a:ln>
                <a:solidFill>
                  <a:srgbClr val="FFFF66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我将所有全归耶稣</a:t>
            </a:r>
            <a:r>
              <a:rPr kumimoji="0" lang="en-US" sz="4800" b="0" i="0" u="none" strike="noStrike" kern="1200" cap="none" spc="0" normalizeH="0" baseline="0" noProof="0" dirty="0">
                <a:ln>
                  <a:noFill/>
                </a:ln>
                <a:solidFill>
                  <a:srgbClr val="FFFF66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/>
            </a:r>
            <a:br>
              <a:rPr kumimoji="0" lang="en-US" sz="4800" b="0" i="0" u="none" strike="noStrike" kern="1200" cap="none" spc="0" normalizeH="0" baseline="0" noProof="0" dirty="0">
                <a:ln>
                  <a:noFill/>
                </a:ln>
                <a:solidFill>
                  <a:srgbClr val="FFFF66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</a:br>
            <a:r>
              <a:rPr kumimoji="0" lang="zh-CN" altLang="en-US" sz="4800" b="0" i="0" u="none" strike="noStrike" kern="1200" cap="none" spc="0" normalizeH="0" baseline="0" noProof="0" dirty="0">
                <a:ln>
                  <a:noFill/>
                </a:ln>
                <a:solidFill>
                  <a:srgbClr val="FFFF66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一切全献上</a:t>
            </a:r>
            <a:endParaRPr kumimoji="0" lang="en-US" altLang="zh-CN" sz="4800" b="0" i="0" u="none" strike="noStrike" kern="1200" cap="none" spc="0" normalizeH="0" baseline="0" noProof="0" dirty="0">
              <a:ln>
                <a:noFill/>
              </a:ln>
              <a:solidFill>
                <a:srgbClr val="FFFF66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CN" sz="4000" b="0" i="0" u="none" strike="noStrike" kern="1200" cap="none" spc="0" normalizeH="0" baseline="0" noProof="0" dirty="0">
              <a:ln>
                <a:noFill/>
              </a:ln>
              <a:solidFill>
                <a:srgbClr val="FFFF66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FFFF66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I surrender all, I surrender all,</a:t>
            </a:r>
            <a:b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FFFF66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</a:b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FFFF66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All to Thee, my blessed Savior,</a:t>
            </a:r>
            <a:b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FFFF66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</a:b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FFFF66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I surrender all.</a:t>
            </a:r>
            <a:endParaRPr kumimoji="0" lang="en-US" altLang="zh-CN" sz="3600" b="0" i="0" u="none" strike="noStrike" kern="1200" cap="none" spc="0" normalizeH="0" baseline="0" noProof="0" dirty="0">
              <a:ln>
                <a:noFill/>
              </a:ln>
              <a:solidFill>
                <a:srgbClr val="FFFF66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TW" sz="36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華康標楷體"/>
              <a:ea typeface="PMingLiU" panose="02020500000000000000" pitchFamily="18" charset="-12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56196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>
            <a:lum/>
          </a:blip>
          <a:srcRect/>
          <a:stretch>
            <a:fillRect l="-25000" r="-2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11"/>
          <p:cNvSpPr>
            <a:spLocks noChangeArrowheads="1"/>
          </p:cNvSpPr>
          <p:nvPr/>
        </p:nvSpPr>
        <p:spPr bwMode="auto">
          <a:xfrm>
            <a:off x="0" y="522268"/>
            <a:ext cx="9144000" cy="58785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600" b="1">
                <a:solidFill>
                  <a:srgbClr val="FFFF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3600" b="1">
                <a:solidFill>
                  <a:srgbClr val="FFFF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3600" b="1">
                <a:solidFill>
                  <a:srgbClr val="FFFF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3600" b="1">
                <a:solidFill>
                  <a:srgbClr val="FFFF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3600" b="1">
                <a:solidFill>
                  <a:srgbClr val="FFFF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FF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FF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FF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FF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4800" b="0" i="0" u="none" strike="noStrike" kern="1200" cap="none" spc="0" normalizeH="0" baseline="0" noProof="0" dirty="0">
                <a:ln>
                  <a:noFill/>
                </a:ln>
                <a:solidFill>
                  <a:srgbClr val="FFFF66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主啊 我今完全献上</a:t>
            </a:r>
            <a:r>
              <a:rPr kumimoji="0" lang="en-US" sz="4800" b="0" i="0" u="none" strike="noStrike" kern="1200" cap="none" spc="0" normalizeH="0" baseline="0" noProof="0" dirty="0">
                <a:ln>
                  <a:noFill/>
                </a:ln>
                <a:solidFill>
                  <a:srgbClr val="FFFF66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/>
            </a:r>
            <a:br>
              <a:rPr kumimoji="0" lang="en-US" sz="4800" b="0" i="0" u="none" strike="noStrike" kern="1200" cap="none" spc="0" normalizeH="0" baseline="0" noProof="0" dirty="0">
                <a:ln>
                  <a:noFill/>
                </a:ln>
                <a:solidFill>
                  <a:srgbClr val="FFFF66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</a:br>
            <a:r>
              <a:rPr kumimoji="0" lang="zh-CN" altLang="en-US" sz="4800" b="0" i="0" u="none" strike="noStrike" kern="1200" cap="none" spc="0" normalizeH="0" baseline="0" noProof="0" dirty="0">
                <a:ln>
                  <a:noFill/>
                </a:ln>
                <a:solidFill>
                  <a:srgbClr val="FFFF66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祭坛爱火燃我心</a:t>
            </a:r>
            <a:r>
              <a:rPr kumimoji="0" lang="en-US" sz="4800" b="0" i="0" u="none" strike="noStrike" kern="1200" cap="none" spc="0" normalizeH="0" baseline="0" noProof="0" dirty="0">
                <a:ln>
                  <a:noFill/>
                </a:ln>
                <a:solidFill>
                  <a:srgbClr val="FFFF66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/>
            </a:r>
            <a:br>
              <a:rPr kumimoji="0" lang="en-US" sz="4800" b="0" i="0" u="none" strike="noStrike" kern="1200" cap="none" spc="0" normalizeH="0" baseline="0" noProof="0" dirty="0">
                <a:ln>
                  <a:noFill/>
                </a:ln>
                <a:solidFill>
                  <a:srgbClr val="FFFF66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</a:br>
            <a:r>
              <a:rPr kumimoji="0" lang="zh-CN" altLang="en-US" sz="4800" b="0" i="0" u="none" strike="noStrike" kern="1200" cap="none" spc="0" normalizeH="0" baseline="0" noProof="0" dirty="0">
                <a:ln>
                  <a:noFill/>
                </a:ln>
                <a:solidFill>
                  <a:srgbClr val="FFFF66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救恩喜乐何等丰盛</a:t>
            </a:r>
            <a:r>
              <a:rPr kumimoji="0" lang="en-US" sz="4800" b="0" i="0" u="none" strike="noStrike" kern="1200" cap="none" spc="0" normalizeH="0" baseline="0" noProof="0" dirty="0">
                <a:ln>
                  <a:noFill/>
                </a:ln>
                <a:solidFill>
                  <a:srgbClr val="FFFF66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/>
            </a:r>
            <a:br>
              <a:rPr kumimoji="0" lang="en-US" sz="4800" b="0" i="0" u="none" strike="noStrike" kern="1200" cap="none" spc="0" normalizeH="0" baseline="0" noProof="0" dirty="0">
                <a:ln>
                  <a:noFill/>
                </a:ln>
                <a:solidFill>
                  <a:srgbClr val="FFFF66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</a:br>
            <a:r>
              <a:rPr kumimoji="0" lang="zh-CN" altLang="en-US" sz="4800" b="0" i="0" u="none" strike="noStrike" kern="1200" cap="none" spc="0" normalizeH="0" baseline="0" noProof="0" dirty="0">
                <a:ln>
                  <a:noFill/>
                </a:ln>
                <a:solidFill>
                  <a:srgbClr val="FFFF66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荣耀荣耀归主名</a:t>
            </a:r>
            <a:endParaRPr kumimoji="0" lang="en-US" altLang="zh-CN" sz="4800" b="0" i="0" u="none" strike="noStrike" kern="1200" cap="none" spc="0" normalizeH="0" baseline="0" noProof="0" dirty="0">
              <a:ln>
                <a:noFill/>
              </a:ln>
              <a:solidFill>
                <a:srgbClr val="FFFF66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CN" sz="4000" b="0" i="0" u="none" strike="noStrike" kern="1200" cap="none" spc="0" normalizeH="0" baseline="0" noProof="0" dirty="0">
              <a:ln>
                <a:noFill/>
              </a:ln>
              <a:solidFill>
                <a:srgbClr val="FFFF66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FFFF66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All to Jesus, I surrender;</a:t>
            </a:r>
            <a:b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FFFF66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</a:b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FFFF66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Lord, I give myself to Thee;</a:t>
            </a:r>
            <a:b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FFFF66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</a:b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FFFF66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Fill me with Thy love and power;</a:t>
            </a:r>
            <a:b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FFFF66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</a:b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FFFF66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Let Thy blessing fall on me.</a:t>
            </a:r>
            <a:endParaRPr kumimoji="0" lang="en-US" altLang="zh-TW" sz="36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華康標楷體"/>
              <a:ea typeface="PMingLiU" panose="02020500000000000000" pitchFamily="18" charset="-12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17254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>
            <a:lum/>
          </a:blip>
          <a:srcRect/>
          <a:stretch>
            <a:fillRect l="-25000" r="-2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11"/>
          <p:cNvSpPr>
            <a:spLocks noChangeArrowheads="1"/>
          </p:cNvSpPr>
          <p:nvPr/>
        </p:nvSpPr>
        <p:spPr bwMode="auto">
          <a:xfrm>
            <a:off x="0" y="735955"/>
            <a:ext cx="9144000" cy="58785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600" b="1">
                <a:solidFill>
                  <a:srgbClr val="FFFF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3600" b="1">
                <a:solidFill>
                  <a:srgbClr val="FFFF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3600" b="1">
                <a:solidFill>
                  <a:srgbClr val="FFFF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3600" b="1">
                <a:solidFill>
                  <a:srgbClr val="FFFF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3600" b="1">
                <a:solidFill>
                  <a:srgbClr val="FFFF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FF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FF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FF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FF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4800" b="0" i="0" u="none" strike="noStrike" kern="1200" cap="none" spc="0" normalizeH="0" baseline="0" noProof="0" dirty="0">
                <a:ln>
                  <a:noFill/>
                </a:ln>
                <a:solidFill>
                  <a:srgbClr val="FFFF66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一切全献上</a:t>
            </a:r>
            <a:r>
              <a:rPr kumimoji="0" lang="en-US" sz="4800" b="0" i="0" u="none" strike="noStrike" kern="1200" cap="none" spc="0" normalizeH="0" baseline="0" noProof="0" dirty="0">
                <a:ln>
                  <a:noFill/>
                </a:ln>
                <a:solidFill>
                  <a:srgbClr val="FFFF66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/>
            </a:r>
            <a:br>
              <a:rPr kumimoji="0" lang="en-US" sz="4800" b="0" i="0" u="none" strike="noStrike" kern="1200" cap="none" spc="0" normalizeH="0" baseline="0" noProof="0" dirty="0">
                <a:ln>
                  <a:noFill/>
                </a:ln>
                <a:solidFill>
                  <a:srgbClr val="FFFF66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</a:br>
            <a:r>
              <a:rPr kumimoji="0" lang="zh-CN" altLang="en-US" sz="4800" b="0" i="0" u="none" strike="noStrike" kern="1200" cap="none" spc="0" normalizeH="0" baseline="0" noProof="0" dirty="0">
                <a:ln>
                  <a:noFill/>
                </a:ln>
                <a:solidFill>
                  <a:srgbClr val="FFFF66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一切全献上</a:t>
            </a:r>
            <a:r>
              <a:rPr kumimoji="0" lang="en-US" sz="4800" b="0" i="0" u="none" strike="noStrike" kern="1200" cap="none" spc="0" normalizeH="0" baseline="0" noProof="0" dirty="0">
                <a:ln>
                  <a:noFill/>
                </a:ln>
                <a:solidFill>
                  <a:srgbClr val="FFFF66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/>
            </a:r>
            <a:br>
              <a:rPr kumimoji="0" lang="en-US" sz="4800" b="0" i="0" u="none" strike="noStrike" kern="1200" cap="none" spc="0" normalizeH="0" baseline="0" noProof="0" dirty="0">
                <a:ln>
                  <a:noFill/>
                </a:ln>
                <a:solidFill>
                  <a:srgbClr val="FFFF66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</a:br>
            <a:r>
              <a:rPr kumimoji="0" lang="zh-CN" altLang="en-US" sz="4800" b="0" i="0" u="none" strike="noStrike" kern="1200" cap="none" spc="0" normalizeH="0" baseline="0" noProof="0" dirty="0">
                <a:ln>
                  <a:noFill/>
                </a:ln>
                <a:solidFill>
                  <a:srgbClr val="FFFF66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我将所有全归耶稣</a:t>
            </a:r>
            <a:r>
              <a:rPr kumimoji="0" lang="en-US" sz="4800" b="0" i="0" u="none" strike="noStrike" kern="1200" cap="none" spc="0" normalizeH="0" baseline="0" noProof="0" dirty="0">
                <a:ln>
                  <a:noFill/>
                </a:ln>
                <a:solidFill>
                  <a:srgbClr val="FFFF66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/>
            </a:r>
            <a:br>
              <a:rPr kumimoji="0" lang="en-US" sz="4800" b="0" i="0" u="none" strike="noStrike" kern="1200" cap="none" spc="0" normalizeH="0" baseline="0" noProof="0" dirty="0">
                <a:ln>
                  <a:noFill/>
                </a:ln>
                <a:solidFill>
                  <a:srgbClr val="FFFF66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</a:br>
            <a:r>
              <a:rPr kumimoji="0" lang="zh-CN" altLang="en-US" sz="4800" b="0" i="0" u="none" strike="noStrike" kern="1200" cap="none" spc="0" normalizeH="0" baseline="0" noProof="0" dirty="0">
                <a:ln>
                  <a:noFill/>
                </a:ln>
                <a:solidFill>
                  <a:srgbClr val="FFFF66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一切全献上</a:t>
            </a:r>
            <a:endParaRPr kumimoji="0" lang="en-US" altLang="zh-CN" sz="4800" b="0" i="0" u="none" strike="noStrike" kern="1200" cap="none" spc="0" normalizeH="0" baseline="0" noProof="0" dirty="0">
              <a:ln>
                <a:noFill/>
              </a:ln>
              <a:solidFill>
                <a:srgbClr val="FFFF66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CN" sz="4000" b="0" i="0" u="none" strike="noStrike" kern="1200" cap="none" spc="0" normalizeH="0" baseline="0" noProof="0" dirty="0">
              <a:ln>
                <a:noFill/>
              </a:ln>
              <a:solidFill>
                <a:srgbClr val="FFFF66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FFFF66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I surrender all, I surrender all,</a:t>
            </a:r>
            <a:b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FFFF66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</a:b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FFFF66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All to Thee, my blessed Savior,</a:t>
            </a:r>
            <a:b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FFFF66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</a:b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FFFF66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I surrender all.</a:t>
            </a:r>
            <a:endParaRPr kumimoji="0" lang="en-US" altLang="zh-CN" sz="3600" b="0" i="0" u="none" strike="noStrike" kern="1200" cap="none" spc="0" normalizeH="0" baseline="0" noProof="0" dirty="0">
              <a:ln>
                <a:noFill/>
              </a:ln>
              <a:solidFill>
                <a:srgbClr val="FFFF66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TW" sz="36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華康標楷體"/>
              <a:ea typeface="PMingLiU" panose="02020500000000000000" pitchFamily="18" charset="-120"/>
              <a:cs typeface="Arial" panose="020B0604020202020204" pitchFamily="34" charset="0"/>
            </a:endParaRPr>
          </a:p>
        </p:txBody>
      </p:sp>
      <p:pic>
        <p:nvPicPr>
          <p:cNvPr id="2" name="Graphic 2" descr="Heart">
            <a:extLst>
              <a:ext uri="{FF2B5EF4-FFF2-40B4-BE49-F238E27FC236}">
                <a16:creationId xmlns:a16="http://schemas.microsoft.com/office/drawing/2014/main" xmlns="" id="{0C75B4B2-0701-3B6D-B6AC-A8C4BDD0411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653899" y="6443286"/>
            <a:ext cx="460793" cy="4147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203688174"/>
      </p:ext>
    </p:extLst>
  </p:cSld>
  <p:clrMapOvr>
    <a:masterClrMapping/>
  </p:clrMapOvr>
</p:sld>
</file>

<file path=ppt/theme/theme1.xml><?xml version="1.0" encoding="utf-8"?>
<a:theme xmlns:a="http://schemas.openxmlformats.org/drawingml/2006/main" name="4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3600" b="1" i="0" u="none" strike="noStrike" cap="none" normalizeH="0" baseline="0" smtClean="0">
            <a:ln>
              <a:noFill/>
            </a:ln>
            <a:solidFill>
              <a:srgbClr val="FFFF66"/>
            </a:solidFill>
            <a:effectLst/>
            <a:latin typeface="Arial" panose="020B0604020202020204" pitchFamily="34" charset="0"/>
            <a:cs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3600" b="1" i="0" u="none" strike="noStrike" cap="none" normalizeH="0" baseline="0" smtClean="0">
            <a:ln>
              <a:noFill/>
            </a:ln>
            <a:solidFill>
              <a:srgbClr val="FFFF66"/>
            </a:solidFill>
            <a:effectLst/>
            <a:latin typeface="Arial" panose="020B0604020202020204" pitchFamily="34" charset="0"/>
            <a:cs typeface="Arial" panose="020B0604020202020204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4987</TotalTime>
  <Words>60</Words>
  <Application>Microsoft Office PowerPoint</Application>
  <PresentationFormat>On-screen Show (4:3)</PresentationFormat>
  <Paragraphs>25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4_Default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THIG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Ming Yu</dc:creator>
  <cp:lastModifiedBy>wangps</cp:lastModifiedBy>
  <cp:revision>677</cp:revision>
  <dcterms:created xsi:type="dcterms:W3CDTF">2012-02-03T13:37:34Z</dcterms:created>
  <dcterms:modified xsi:type="dcterms:W3CDTF">2023-01-16T16:52:01Z</dcterms:modified>
</cp:coreProperties>
</file>